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6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通过父亲教导女儿尊重文化差异的对话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展现家庭教育对培养包容心态的重要性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强调父母应成为孩子的榜样。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28" y="1041013"/>
            <a:ext cx="10612754" cy="116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或填入括号内所给单词的正确形式。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at a restaurant eating my dinner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there was a father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two young girls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girls were asking about everything and anything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their endless questions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8570" y="2971821"/>
            <a:ext cx="41088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B0F0"/>
                </a:solidFill>
              </a:rPr>
              <a:t>1</a:t>
            </a:r>
            <a:r>
              <a:rPr lang="en-US" altLang="zh-CN" sz="2400" b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>
                <a:solidFill>
                  <a:srgbClr val="00B0F0"/>
                </a:solidFill>
              </a:rPr>
              <a:t>2</a:t>
            </a:r>
            <a:r>
              <a:rPr lang="en-US" altLang="zh-CN" sz="2400" b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r>
              <a:rPr lang="en-US" altLang="zh-CN" sz="2400" b="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 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b="0"/>
          </a:p>
        </p:txBody>
      </p:sp>
      <p:sp>
        <p:nvSpPr>
          <p:cNvPr id="5" name="矩形 4"/>
          <p:cNvSpPr/>
          <p:nvPr/>
        </p:nvSpPr>
        <p:spPr>
          <a:xfrm>
            <a:off x="838622" y="2924944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sitting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638822" y="2958709"/>
            <a:ext cx="14775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interested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513254" y="34230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考查动词时态。此处为现在分词作后置定语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父亲正坐着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强调动作的状态。故填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interested 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at me and asked her father,“Daddy,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she wearing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a foreigner in this country, I still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national dress every day, so I often heard people talk about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8480" y="2432611"/>
            <a:ext cx="5444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B0F0"/>
                </a:solidFill>
              </a:rPr>
              <a:t>3</a:t>
            </a:r>
            <a:r>
              <a:rPr lang="en-US" altLang="zh-CN" sz="2400" b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>
                <a:solidFill>
                  <a:srgbClr val="00B0F0"/>
                </a:solidFill>
              </a:rPr>
              <a:t>4</a:t>
            </a:r>
            <a:r>
              <a:rPr lang="en-US" altLang="zh-CN" sz="2400" b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>
                <a:solidFill>
                  <a:srgbClr val="00B0F0"/>
                </a:solidFill>
              </a:rPr>
              <a:t>5</a:t>
            </a:r>
            <a:r>
              <a:rPr lang="en-US" altLang="zh-CN" sz="2400" b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b="0"/>
          </a:p>
        </p:txBody>
      </p:sp>
      <p:sp>
        <p:nvSpPr>
          <p:cNvPr id="5" name="矩形 4"/>
          <p:cNvSpPr/>
          <p:nvPr/>
        </p:nvSpPr>
        <p:spPr>
          <a:xfrm>
            <a:off x="910630" y="2348880"/>
            <a:ext cx="764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girls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842033" y="2348879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why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569015" y="2430364"/>
            <a:ext cx="8283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wore</a:t>
            </a:r>
            <a:endParaRPr lang="zh-CN" altLang="en-US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2891075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“two young girls”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此处需用复数形式。故填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考查疑问词。根据语境可知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女孩应是询问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她为什么穿那样的衣服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需用疑问词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引导句子。故填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考查动词的时态。根据全文可知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第一至第三段用一般过去时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故此处的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应用其过去式。故填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father said something that made my heart so warm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said,“There are different countries, cultures and languages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have to learn about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then shared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experience with his daughters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said, “You know that, girls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lived abroad and learned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Spanish many years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really learned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grow up, you must go to visit different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will be amazing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539212"/>
            <a:ext cx="4647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B0F0"/>
                </a:solidFill>
              </a:rPr>
              <a:t>6</a:t>
            </a:r>
            <a:r>
              <a:rPr lang="en-US" altLang="zh-CN" sz="2400" b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r>
              <a:rPr lang="en-US" altLang="zh-CN" sz="2400" b="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  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>
                <a:solidFill>
                  <a:srgbClr val="00B0F0"/>
                </a:solidFill>
              </a:rPr>
              <a:t>7</a:t>
            </a:r>
            <a:r>
              <a:rPr lang="en-US" altLang="zh-CN" sz="2400" b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r>
              <a:rPr lang="en-US" altLang="zh-CN" sz="2400" b="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endParaRPr lang="zh-CN" altLang="en-US" b="0"/>
          </a:p>
        </p:txBody>
      </p:sp>
      <p:sp>
        <p:nvSpPr>
          <p:cNvPr id="5" name="矩形 4"/>
          <p:cNvSpPr/>
          <p:nvPr/>
        </p:nvSpPr>
        <p:spPr>
          <a:xfrm>
            <a:off x="655643" y="3539211"/>
            <a:ext cx="1479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in/around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981826" y="3471391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personal</a:t>
            </a:r>
            <a:endParaRPr lang="zh-CN" altLang="en-US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40008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in/around the world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在世界上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in/around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“experience”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个人的经历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father said something that made my heart so warm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said,“There are different countries, cultures and languages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have to learn about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then shared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experience with his daughters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said, “You know that, girls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lived abroad and learned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Spanish many years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really learned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grow up, you must go to visit different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will be amazing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539212"/>
            <a:ext cx="35782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smtClean="0">
                <a:solidFill>
                  <a:srgbClr val="00B0F0"/>
                </a:solidFill>
              </a:rPr>
              <a:t>8</a:t>
            </a:r>
            <a:r>
              <a:rPr lang="en-US" altLang="zh-CN" sz="2400" b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en-US" altLang="zh-CN" sz="2400">
                <a:solidFill>
                  <a:srgbClr val="00B0F0"/>
                </a:solidFill>
              </a:rPr>
              <a:t>9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694606" y="3471391"/>
            <a:ext cx="1271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speak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301009" y="3543399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When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94407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“learn to do sth”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speak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考查连词。句意：当你长大了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你一定会去参观不同的国家。此处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25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how parents should teach their children love, acceptance, understanding and respect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starts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 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copy the way their parents talk and do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their role models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8498" y="2406101"/>
            <a:ext cx="18854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B0F0"/>
                </a:solidFill>
              </a:rPr>
              <a:t>10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98662" y="2391271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8748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考查冠词。此处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为泛指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,“early age”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以元音音素开头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需用不定冠词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422</Words>
  <Application>Microsoft Office PowerPoint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2025-09-17T17:13:54Z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